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0693400" cy="7569200"/>
  <p:notesSz cx="10693400" cy="7569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481" y="2346452"/>
            <a:ext cx="9094788" cy="1589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962" y="4238752"/>
            <a:ext cx="7489825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987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10371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987" y="302768"/>
            <a:ext cx="9629775" cy="12110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987" y="1740916"/>
            <a:ext cx="9629775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7915" y="7039356"/>
            <a:ext cx="3423920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987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703820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jpg"/><Relationship Id="rId5" Type="http://schemas.openxmlformats.org/officeDocument/2006/relationships/image" Target="../media/image2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image" Target="../media/image2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52372" y="580643"/>
            <a:ext cx="7598409" cy="5847715"/>
            <a:chOff x="1452372" y="580643"/>
            <a:chExt cx="7598409" cy="5847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2392" y="580643"/>
              <a:ext cx="7432548" cy="583996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13381" y="1159001"/>
              <a:ext cx="6103620" cy="2405380"/>
            </a:xfrm>
            <a:custGeom>
              <a:avLst/>
              <a:gdLst/>
              <a:ahLst/>
              <a:cxnLst/>
              <a:rect l="l" t="t" r="r" b="b"/>
              <a:pathLst>
                <a:path w="6103620" h="2405379">
                  <a:moveTo>
                    <a:pt x="4659122" y="2404872"/>
                  </a:moveTo>
                  <a:lnTo>
                    <a:pt x="4659122" y="0"/>
                  </a:lnTo>
                </a:path>
                <a:path w="6103620" h="2405379">
                  <a:moveTo>
                    <a:pt x="4443095" y="0"/>
                  </a:moveTo>
                  <a:lnTo>
                    <a:pt x="4443095" y="2404872"/>
                  </a:lnTo>
                </a:path>
                <a:path w="6103620" h="2405379">
                  <a:moveTo>
                    <a:pt x="4659122" y="2404872"/>
                  </a:moveTo>
                  <a:lnTo>
                    <a:pt x="4824603" y="2404872"/>
                  </a:lnTo>
                </a:path>
                <a:path w="6103620" h="2405379">
                  <a:moveTo>
                    <a:pt x="5250688" y="2404872"/>
                  </a:moveTo>
                  <a:lnTo>
                    <a:pt x="6103239" y="2404872"/>
                  </a:lnTo>
                </a:path>
                <a:path w="6103620" h="2405379">
                  <a:moveTo>
                    <a:pt x="4443095" y="2404872"/>
                  </a:moveTo>
                  <a:lnTo>
                    <a:pt x="0" y="2404872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96212" y="1158239"/>
              <a:ext cx="4660265" cy="0"/>
            </a:xfrm>
            <a:custGeom>
              <a:avLst/>
              <a:gdLst/>
              <a:ahLst/>
              <a:cxnLst/>
              <a:rect l="l" t="t" r="r" b="b"/>
              <a:pathLst>
                <a:path w="4660265" h="0">
                  <a:moveTo>
                    <a:pt x="0" y="0"/>
                  </a:moveTo>
                  <a:lnTo>
                    <a:pt x="46601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357366" y="1159001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 h="0">
                  <a:moveTo>
                    <a:pt x="0" y="0"/>
                  </a:moveTo>
                  <a:lnTo>
                    <a:pt x="21590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52372" y="1309115"/>
              <a:ext cx="7484109" cy="2962275"/>
            </a:xfrm>
            <a:custGeom>
              <a:avLst/>
              <a:gdLst/>
              <a:ahLst/>
              <a:cxnLst/>
              <a:rect l="l" t="t" r="r" b="b"/>
              <a:pathLst>
                <a:path w="7484109" h="2962275">
                  <a:moveTo>
                    <a:pt x="7483729" y="0"/>
                  </a:moveTo>
                  <a:lnTo>
                    <a:pt x="7483729" y="1721993"/>
                  </a:lnTo>
                </a:path>
                <a:path w="7484109" h="2962275">
                  <a:moveTo>
                    <a:pt x="7483729" y="0"/>
                  </a:moveTo>
                  <a:lnTo>
                    <a:pt x="5119497" y="0"/>
                  </a:lnTo>
                </a:path>
                <a:path w="7484109" h="2962275">
                  <a:moveTo>
                    <a:pt x="5119497" y="0"/>
                  </a:moveTo>
                  <a:lnTo>
                    <a:pt x="5119497" y="2254504"/>
                  </a:lnTo>
                </a:path>
                <a:path w="7484109" h="2962275">
                  <a:moveTo>
                    <a:pt x="243713" y="2962275"/>
                  </a:moveTo>
                  <a:lnTo>
                    <a:pt x="0" y="29622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696974" y="5647181"/>
              <a:ext cx="7348855" cy="775970"/>
            </a:xfrm>
            <a:custGeom>
              <a:avLst/>
              <a:gdLst/>
              <a:ahLst/>
              <a:cxnLst/>
              <a:rect l="l" t="t" r="r" b="b"/>
              <a:pathLst>
                <a:path w="7348855" h="775970">
                  <a:moveTo>
                    <a:pt x="3350767" y="462406"/>
                  </a:moveTo>
                  <a:lnTo>
                    <a:pt x="7348347" y="775525"/>
                  </a:lnTo>
                </a:path>
                <a:path w="7348855" h="775970">
                  <a:moveTo>
                    <a:pt x="2992374" y="434339"/>
                  </a:moveTo>
                  <a:lnTo>
                    <a:pt x="0" y="200024"/>
                  </a:lnTo>
                </a:path>
                <a:path w="7348855" h="775970">
                  <a:moveTo>
                    <a:pt x="3743705" y="276224"/>
                  </a:moveTo>
                  <a:lnTo>
                    <a:pt x="3367659" y="246887"/>
                  </a:lnTo>
                </a:path>
                <a:path w="7348855" h="775970">
                  <a:moveTo>
                    <a:pt x="3009265" y="218693"/>
                  </a:moveTo>
                  <a:lnTo>
                    <a:pt x="2011426" y="140588"/>
                  </a:lnTo>
                </a:path>
                <a:path w="7348855" h="775970">
                  <a:moveTo>
                    <a:pt x="1939416" y="135000"/>
                  </a:moveTo>
                  <a:lnTo>
                    <a:pt x="216026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90700"/>
            <a:ext cx="149352" cy="199644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452372" y="4271771"/>
            <a:ext cx="243840" cy="852169"/>
          </a:xfrm>
          <a:custGeom>
            <a:avLst/>
            <a:gdLst/>
            <a:ahLst/>
            <a:cxnLst/>
            <a:rect l="l" t="t" r="r" b="b"/>
            <a:pathLst>
              <a:path w="243839" h="852170">
                <a:moveTo>
                  <a:pt x="0" y="851915"/>
                </a:moveTo>
                <a:lnTo>
                  <a:pt x="0" y="0"/>
                </a:lnTo>
              </a:path>
              <a:path w="243839" h="852170">
                <a:moveTo>
                  <a:pt x="0" y="851915"/>
                </a:moveTo>
                <a:lnTo>
                  <a:pt x="243713" y="85191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844296" y="2040635"/>
            <a:ext cx="611505" cy="394335"/>
          </a:xfrm>
          <a:custGeom>
            <a:avLst/>
            <a:gdLst/>
            <a:ahLst/>
            <a:cxnLst/>
            <a:rect l="l" t="t" r="r" b="b"/>
            <a:pathLst>
              <a:path w="611505" h="394335">
                <a:moveTo>
                  <a:pt x="611123" y="39433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913382" y="4965953"/>
            <a:ext cx="0" cy="682625"/>
          </a:xfrm>
          <a:custGeom>
            <a:avLst/>
            <a:gdLst/>
            <a:ahLst/>
            <a:cxnLst/>
            <a:rect l="l" t="t" r="r" b="b"/>
            <a:pathLst>
              <a:path w="0" h="682625">
                <a:moveTo>
                  <a:pt x="0" y="0"/>
                </a:moveTo>
                <a:lnTo>
                  <a:pt x="0" y="682116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913382" y="3780282"/>
            <a:ext cx="0" cy="636905"/>
          </a:xfrm>
          <a:custGeom>
            <a:avLst/>
            <a:gdLst/>
            <a:ahLst/>
            <a:cxnLst/>
            <a:rect l="l" t="t" r="r" b="b"/>
            <a:pathLst>
              <a:path w="0" h="636904">
                <a:moveTo>
                  <a:pt x="0" y="636904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696973" y="4965953"/>
            <a:ext cx="0" cy="880744"/>
          </a:xfrm>
          <a:custGeom>
            <a:avLst/>
            <a:gdLst/>
            <a:ahLst/>
            <a:cxnLst/>
            <a:rect l="l" t="t" r="r" b="b"/>
            <a:pathLst>
              <a:path w="0" h="880745">
                <a:moveTo>
                  <a:pt x="0" y="0"/>
                </a:moveTo>
                <a:lnTo>
                  <a:pt x="0" y="880617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696973" y="3563873"/>
            <a:ext cx="0" cy="853440"/>
          </a:xfrm>
          <a:custGeom>
            <a:avLst/>
            <a:gdLst/>
            <a:ahLst/>
            <a:cxnLst/>
            <a:rect l="l" t="t" r="r" b="b"/>
            <a:pathLst>
              <a:path w="0" h="853439">
                <a:moveTo>
                  <a:pt x="0" y="853439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842772" y="2039111"/>
            <a:ext cx="407034" cy="728345"/>
            <a:chOff x="842772" y="2039111"/>
            <a:chExt cx="407034" cy="728345"/>
          </a:xfrm>
        </p:grpSpPr>
        <p:sp>
          <p:nvSpPr>
            <p:cNvPr id="17" name="object 17" descr=""/>
            <p:cNvSpPr/>
            <p:nvPr/>
          </p:nvSpPr>
          <p:spPr>
            <a:xfrm>
              <a:off x="844296" y="2040635"/>
              <a:ext cx="50165" cy="725170"/>
            </a:xfrm>
            <a:custGeom>
              <a:avLst/>
              <a:gdLst/>
              <a:ahLst/>
              <a:cxnLst/>
              <a:rect l="l" t="t" r="r" b="b"/>
              <a:pathLst>
                <a:path w="50165" h="725169">
                  <a:moveTo>
                    <a:pt x="50037" y="7249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824" y="2302763"/>
              <a:ext cx="371856" cy="219456"/>
            </a:xfrm>
            <a:prstGeom prst="rect">
              <a:avLst/>
            </a:prstGeom>
          </p:spPr>
        </p:pic>
      </p:grpSp>
      <p:sp>
        <p:nvSpPr>
          <p:cNvPr id="19" name="object 19" descr=""/>
          <p:cNvSpPr/>
          <p:nvPr/>
        </p:nvSpPr>
        <p:spPr>
          <a:xfrm>
            <a:off x="9045702" y="5766053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0"/>
                </a:moveTo>
                <a:lnTo>
                  <a:pt x="0" y="656501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9045702" y="5068061"/>
            <a:ext cx="0" cy="292735"/>
          </a:xfrm>
          <a:custGeom>
            <a:avLst/>
            <a:gdLst/>
            <a:ahLst/>
            <a:cxnLst/>
            <a:rect l="l" t="t" r="r" b="b"/>
            <a:pathLst>
              <a:path w="0" h="292735">
                <a:moveTo>
                  <a:pt x="0" y="292481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9045702" y="3373373"/>
            <a:ext cx="0" cy="1208405"/>
          </a:xfrm>
          <a:custGeom>
            <a:avLst/>
            <a:gdLst/>
            <a:ahLst/>
            <a:cxnLst/>
            <a:rect l="l" t="t" r="r" b="b"/>
            <a:pathLst>
              <a:path w="0" h="1208404">
                <a:moveTo>
                  <a:pt x="0" y="1208277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9045702" y="3031997"/>
            <a:ext cx="0" cy="225425"/>
          </a:xfrm>
          <a:custGeom>
            <a:avLst/>
            <a:gdLst/>
            <a:ahLst/>
            <a:cxnLst/>
            <a:rect l="l" t="t" r="r" b="b"/>
            <a:pathLst>
              <a:path w="0" h="225425">
                <a:moveTo>
                  <a:pt x="0" y="225043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8829293" y="5363717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401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8829293" y="5033009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5">
                <a:moveTo>
                  <a:pt x="0" y="0"/>
                </a:moveTo>
                <a:lnTo>
                  <a:pt x="0" y="258444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4687823" y="6080759"/>
            <a:ext cx="359410" cy="28575"/>
          </a:xfrm>
          <a:custGeom>
            <a:avLst/>
            <a:gdLst/>
            <a:ahLst/>
            <a:cxnLst/>
            <a:rect l="l" t="t" r="r" b="b"/>
            <a:pathLst>
              <a:path w="359410" h="28575">
                <a:moveTo>
                  <a:pt x="359283" y="2844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3708653" y="5005577"/>
            <a:ext cx="372110" cy="1270"/>
          </a:xfrm>
          <a:custGeom>
            <a:avLst/>
            <a:gdLst/>
            <a:ahLst/>
            <a:cxnLst/>
            <a:rect l="l" t="t" r="r" b="b"/>
            <a:pathLst>
              <a:path w="372110" h="1270">
                <a:moveTo>
                  <a:pt x="371729" y="0"/>
                </a:moveTo>
                <a:lnTo>
                  <a:pt x="0" y="1142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4335017" y="5001005"/>
            <a:ext cx="1106170" cy="4445"/>
          </a:xfrm>
          <a:custGeom>
            <a:avLst/>
            <a:gdLst/>
            <a:ahLst/>
            <a:cxnLst/>
            <a:rect l="l" t="t" r="r" b="b"/>
            <a:pathLst>
              <a:path w="1106170" h="4445">
                <a:moveTo>
                  <a:pt x="0" y="4317"/>
                </a:moveTo>
                <a:lnTo>
                  <a:pt x="110617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3708653" y="4979670"/>
            <a:ext cx="372110" cy="1270"/>
          </a:xfrm>
          <a:custGeom>
            <a:avLst/>
            <a:gdLst/>
            <a:ahLst/>
            <a:cxnLst/>
            <a:rect l="l" t="t" r="r" b="b"/>
            <a:pathLst>
              <a:path w="372110" h="1270">
                <a:moveTo>
                  <a:pt x="371601" y="0"/>
                </a:moveTo>
                <a:lnTo>
                  <a:pt x="0" y="1143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4335017" y="4975097"/>
            <a:ext cx="1104900" cy="4445"/>
          </a:xfrm>
          <a:custGeom>
            <a:avLst/>
            <a:gdLst/>
            <a:ahLst/>
            <a:cxnLst/>
            <a:rect l="l" t="t" r="r" b="b"/>
            <a:pathLst>
              <a:path w="1104900" h="4445">
                <a:moveTo>
                  <a:pt x="0" y="4318"/>
                </a:moveTo>
                <a:lnTo>
                  <a:pt x="110477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1913382" y="3780282"/>
            <a:ext cx="1723389" cy="0"/>
          </a:xfrm>
          <a:custGeom>
            <a:avLst/>
            <a:gdLst/>
            <a:ahLst/>
            <a:cxnLst/>
            <a:rect l="l" t="t" r="r" b="b"/>
            <a:pathLst>
              <a:path w="1723389" h="0">
                <a:moveTo>
                  <a:pt x="1723135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3708653" y="3780282"/>
            <a:ext cx="1731645" cy="0"/>
          </a:xfrm>
          <a:custGeom>
            <a:avLst/>
            <a:gdLst/>
            <a:ahLst/>
            <a:cxnLst/>
            <a:rect l="l" t="t" r="r" b="b"/>
            <a:pathLst>
              <a:path w="1731645" h="0">
                <a:moveTo>
                  <a:pt x="1731264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3708653" y="5007102"/>
            <a:ext cx="0" cy="781685"/>
          </a:xfrm>
          <a:custGeom>
            <a:avLst/>
            <a:gdLst/>
            <a:ahLst/>
            <a:cxnLst/>
            <a:rect l="l" t="t" r="r" b="b"/>
            <a:pathLst>
              <a:path w="0" h="781685">
                <a:moveTo>
                  <a:pt x="0" y="0"/>
                </a:moveTo>
                <a:lnTo>
                  <a:pt x="0" y="781558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3708653" y="4409694"/>
            <a:ext cx="372110" cy="635"/>
          </a:xfrm>
          <a:custGeom>
            <a:avLst/>
            <a:gdLst/>
            <a:ahLst/>
            <a:cxnLst/>
            <a:rect l="l" t="t" r="r" b="b"/>
            <a:pathLst>
              <a:path w="372110" h="635">
                <a:moveTo>
                  <a:pt x="0" y="635"/>
                </a:moveTo>
                <a:lnTo>
                  <a:pt x="371601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4335017" y="4408170"/>
            <a:ext cx="1104900" cy="1270"/>
          </a:xfrm>
          <a:custGeom>
            <a:avLst/>
            <a:gdLst/>
            <a:ahLst/>
            <a:cxnLst/>
            <a:rect l="l" t="t" r="r" b="b"/>
            <a:pathLst>
              <a:path w="1104900" h="1270">
                <a:moveTo>
                  <a:pt x="0" y="1016"/>
                </a:moveTo>
                <a:lnTo>
                  <a:pt x="110477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3708653" y="4383785"/>
            <a:ext cx="372110" cy="635"/>
          </a:xfrm>
          <a:custGeom>
            <a:avLst/>
            <a:gdLst/>
            <a:ahLst/>
            <a:cxnLst/>
            <a:rect l="l" t="t" r="r" b="b"/>
            <a:pathLst>
              <a:path w="372110" h="635">
                <a:moveTo>
                  <a:pt x="371601" y="0"/>
                </a:moveTo>
                <a:lnTo>
                  <a:pt x="0" y="634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4335017" y="4382261"/>
            <a:ext cx="1104900" cy="1270"/>
          </a:xfrm>
          <a:custGeom>
            <a:avLst/>
            <a:gdLst/>
            <a:ahLst/>
            <a:cxnLst/>
            <a:rect l="l" t="t" r="r" b="b"/>
            <a:pathLst>
              <a:path w="1104900" h="1270">
                <a:moveTo>
                  <a:pt x="0" y="1016"/>
                </a:moveTo>
                <a:lnTo>
                  <a:pt x="110477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9009126" y="3031997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32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3708653" y="3780282"/>
            <a:ext cx="0" cy="603885"/>
          </a:xfrm>
          <a:custGeom>
            <a:avLst/>
            <a:gdLst/>
            <a:ahLst/>
            <a:cxnLst/>
            <a:rect l="l" t="t" r="r" b="b"/>
            <a:pathLst>
              <a:path w="0" h="603885">
                <a:moveTo>
                  <a:pt x="0" y="603503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8017002" y="3031997"/>
            <a:ext cx="0" cy="532130"/>
          </a:xfrm>
          <a:custGeom>
            <a:avLst/>
            <a:gdLst/>
            <a:ahLst/>
            <a:cxnLst/>
            <a:rect l="l" t="t" r="r" b="b"/>
            <a:pathLst>
              <a:path w="0" h="532129">
                <a:moveTo>
                  <a:pt x="0" y="531749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5439917" y="3780282"/>
            <a:ext cx="0" cy="601980"/>
          </a:xfrm>
          <a:custGeom>
            <a:avLst/>
            <a:gdLst/>
            <a:ahLst/>
            <a:cxnLst/>
            <a:rect l="l" t="t" r="r" b="b"/>
            <a:pathLst>
              <a:path w="0" h="601979">
                <a:moveTo>
                  <a:pt x="0" y="0"/>
                </a:moveTo>
                <a:lnTo>
                  <a:pt x="0" y="601852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7733538" y="5363717"/>
            <a:ext cx="1095375" cy="0"/>
          </a:xfrm>
          <a:custGeom>
            <a:avLst/>
            <a:gdLst/>
            <a:ahLst/>
            <a:cxnLst/>
            <a:rect l="l" t="t" r="r" b="b"/>
            <a:pathLst>
              <a:path w="1095375" h="0">
                <a:moveTo>
                  <a:pt x="0" y="0"/>
                </a:moveTo>
                <a:lnTo>
                  <a:pt x="1095375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7733538" y="5292090"/>
            <a:ext cx="1095375" cy="0"/>
          </a:xfrm>
          <a:custGeom>
            <a:avLst/>
            <a:gdLst/>
            <a:ahLst/>
            <a:cxnLst/>
            <a:rect l="l" t="t" r="r" b="b"/>
            <a:pathLst>
              <a:path w="1095375" h="0">
                <a:moveTo>
                  <a:pt x="0" y="0"/>
                </a:moveTo>
                <a:lnTo>
                  <a:pt x="1095375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3635502" y="3780282"/>
            <a:ext cx="0" cy="629285"/>
          </a:xfrm>
          <a:custGeom>
            <a:avLst/>
            <a:gdLst/>
            <a:ahLst/>
            <a:cxnLst/>
            <a:rect l="l" t="t" r="r" b="b"/>
            <a:pathLst>
              <a:path w="0" h="629285">
                <a:moveTo>
                  <a:pt x="0" y="629284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3708653" y="4976621"/>
            <a:ext cx="0" cy="4445"/>
          </a:xfrm>
          <a:custGeom>
            <a:avLst/>
            <a:gdLst/>
            <a:ahLst/>
            <a:cxnLst/>
            <a:rect l="l" t="t" r="r" b="b"/>
            <a:pathLst>
              <a:path w="0" h="4445">
                <a:moveTo>
                  <a:pt x="0" y="0"/>
                </a:moveTo>
                <a:lnTo>
                  <a:pt x="0" y="4317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7733538" y="5292090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36322"/>
                </a:moveTo>
                <a:lnTo>
                  <a:pt x="0" y="0"/>
                </a:lnTo>
              </a:path>
              <a:path w="0" h="73025">
                <a:moveTo>
                  <a:pt x="0" y="72771"/>
                </a:moveTo>
                <a:lnTo>
                  <a:pt x="0" y="36322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4335017" y="4383785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781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4075176" y="4372355"/>
            <a:ext cx="10795" cy="37465"/>
            <a:chOff x="4075176" y="4372355"/>
            <a:chExt cx="10795" cy="37465"/>
          </a:xfrm>
        </p:grpSpPr>
        <p:sp>
          <p:nvSpPr>
            <p:cNvPr id="48" name="object 48" descr=""/>
            <p:cNvSpPr/>
            <p:nvPr/>
          </p:nvSpPr>
          <p:spPr>
            <a:xfrm>
              <a:off x="4080510" y="4383785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w="0" h="26035">
                  <a:moveTo>
                    <a:pt x="0" y="25781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079748" y="437235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w="0" h="10795">
                  <a:moveTo>
                    <a:pt x="0" y="1054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4334255" y="4372355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5">
                <a:moveTo>
                  <a:pt x="0" y="0"/>
                </a:moveTo>
                <a:lnTo>
                  <a:pt x="0" y="10540"/>
                </a:lnTo>
              </a:path>
              <a:path w="0" h="10795">
                <a:moveTo>
                  <a:pt x="0" y="1054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4079747" y="4372355"/>
            <a:ext cx="0" cy="10795"/>
          </a:xfrm>
          <a:custGeom>
            <a:avLst/>
            <a:gdLst/>
            <a:ahLst/>
            <a:cxnLst/>
            <a:rect l="l" t="t" r="r" b="b"/>
            <a:pathLst>
              <a:path w="0" h="10795">
                <a:moveTo>
                  <a:pt x="0" y="0"/>
                </a:moveTo>
                <a:lnTo>
                  <a:pt x="0" y="105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4080509" y="4979670"/>
            <a:ext cx="635" cy="26034"/>
          </a:xfrm>
          <a:custGeom>
            <a:avLst/>
            <a:gdLst/>
            <a:ahLst/>
            <a:cxnLst/>
            <a:rect l="l" t="t" r="r" b="b"/>
            <a:pathLst>
              <a:path w="635" h="26035">
                <a:moveTo>
                  <a:pt x="0" y="0"/>
                </a:moveTo>
                <a:lnTo>
                  <a:pt x="253" y="25781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4335017" y="4979670"/>
            <a:ext cx="635" cy="26034"/>
          </a:xfrm>
          <a:custGeom>
            <a:avLst/>
            <a:gdLst/>
            <a:ahLst/>
            <a:cxnLst/>
            <a:rect l="l" t="t" r="r" b="b"/>
            <a:pathLst>
              <a:path w="635" h="26035">
                <a:moveTo>
                  <a:pt x="254" y="25781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079747" y="5004815"/>
            <a:ext cx="635" cy="10795"/>
          </a:xfrm>
          <a:custGeom>
            <a:avLst/>
            <a:gdLst/>
            <a:ahLst/>
            <a:cxnLst/>
            <a:rect l="l" t="t" r="r" b="b"/>
            <a:pathLst>
              <a:path w="635" h="10795">
                <a:moveTo>
                  <a:pt x="0" y="0"/>
                </a:moveTo>
                <a:lnTo>
                  <a:pt x="126" y="1054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4334255" y="5004815"/>
            <a:ext cx="635" cy="9525"/>
          </a:xfrm>
          <a:custGeom>
            <a:avLst/>
            <a:gdLst/>
            <a:ahLst/>
            <a:cxnLst/>
            <a:rect l="l" t="t" r="r" b="b"/>
            <a:pathLst>
              <a:path w="635" h="9525">
                <a:moveTo>
                  <a:pt x="127" y="901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079747" y="5004815"/>
            <a:ext cx="635" cy="10795"/>
          </a:xfrm>
          <a:custGeom>
            <a:avLst/>
            <a:gdLst/>
            <a:ahLst/>
            <a:cxnLst/>
            <a:rect l="l" t="t" r="r" b="b"/>
            <a:pathLst>
              <a:path w="635" h="10795">
                <a:moveTo>
                  <a:pt x="0" y="0"/>
                </a:moveTo>
                <a:lnTo>
                  <a:pt x="126" y="1054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334255" y="5004815"/>
            <a:ext cx="635" cy="9525"/>
          </a:xfrm>
          <a:custGeom>
            <a:avLst/>
            <a:gdLst/>
            <a:ahLst/>
            <a:cxnLst/>
            <a:rect l="l" t="t" r="r" b="b"/>
            <a:pathLst>
              <a:path w="635" h="9525">
                <a:moveTo>
                  <a:pt x="127" y="901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7138416" y="1844039"/>
            <a:ext cx="650240" cy="650240"/>
          </a:xfrm>
          <a:custGeom>
            <a:avLst/>
            <a:gdLst/>
            <a:ahLst/>
            <a:cxnLst/>
            <a:rect l="l" t="t" r="r" b="b"/>
            <a:pathLst>
              <a:path w="650240" h="650239">
                <a:moveTo>
                  <a:pt x="0" y="325120"/>
                </a:moveTo>
                <a:lnTo>
                  <a:pt x="650112" y="0"/>
                </a:lnTo>
              </a:path>
              <a:path w="650240" h="650239">
                <a:moveTo>
                  <a:pt x="650112" y="650113"/>
                </a:moveTo>
                <a:lnTo>
                  <a:pt x="0" y="325120"/>
                </a:lnTo>
              </a:path>
              <a:path w="650240" h="650239">
                <a:moveTo>
                  <a:pt x="431291" y="540766"/>
                </a:moveTo>
                <a:lnTo>
                  <a:pt x="456056" y="481838"/>
                </a:lnTo>
              </a:path>
              <a:path w="650240" h="650239">
                <a:moveTo>
                  <a:pt x="456056" y="481838"/>
                </a:moveTo>
                <a:lnTo>
                  <a:pt x="472693" y="420243"/>
                </a:lnTo>
              </a:path>
              <a:path w="650240" h="650239">
                <a:moveTo>
                  <a:pt x="472693" y="420243"/>
                </a:moveTo>
                <a:lnTo>
                  <a:pt x="481202" y="356997"/>
                </a:lnTo>
              </a:path>
              <a:path w="650240" h="650239">
                <a:moveTo>
                  <a:pt x="481202" y="356997"/>
                </a:moveTo>
                <a:lnTo>
                  <a:pt x="481202" y="293116"/>
                </a:lnTo>
              </a:path>
              <a:path w="650240" h="650239">
                <a:moveTo>
                  <a:pt x="481202" y="293116"/>
                </a:moveTo>
                <a:lnTo>
                  <a:pt x="472693" y="229870"/>
                </a:lnTo>
              </a:path>
              <a:path w="650240" h="650239">
                <a:moveTo>
                  <a:pt x="472693" y="229870"/>
                </a:moveTo>
                <a:lnTo>
                  <a:pt x="456056" y="168275"/>
                </a:lnTo>
              </a:path>
              <a:path w="650240" h="650239">
                <a:moveTo>
                  <a:pt x="456056" y="168275"/>
                </a:moveTo>
                <a:lnTo>
                  <a:pt x="431291" y="1094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 descr=""/>
          <p:cNvGrpSpPr/>
          <p:nvPr/>
        </p:nvGrpSpPr>
        <p:grpSpPr>
          <a:xfrm>
            <a:off x="353568" y="4399788"/>
            <a:ext cx="854710" cy="653415"/>
            <a:chOff x="353568" y="4399788"/>
            <a:chExt cx="854710" cy="653415"/>
          </a:xfrm>
        </p:grpSpPr>
        <p:sp>
          <p:nvSpPr>
            <p:cNvPr id="60" name="object 60" descr=""/>
            <p:cNvSpPr/>
            <p:nvPr/>
          </p:nvSpPr>
          <p:spPr>
            <a:xfrm>
              <a:off x="556260" y="4401312"/>
              <a:ext cx="650240" cy="650240"/>
            </a:xfrm>
            <a:custGeom>
              <a:avLst/>
              <a:gdLst/>
              <a:ahLst/>
              <a:cxnLst/>
              <a:rect l="l" t="t" r="r" b="b"/>
              <a:pathLst>
                <a:path w="650240" h="650239">
                  <a:moveTo>
                    <a:pt x="650163" y="0"/>
                  </a:moveTo>
                  <a:lnTo>
                    <a:pt x="0" y="325119"/>
                  </a:lnTo>
                </a:path>
                <a:path w="650240" h="650239">
                  <a:moveTo>
                    <a:pt x="0" y="325119"/>
                  </a:moveTo>
                  <a:lnTo>
                    <a:pt x="650163" y="650113"/>
                  </a:lnTo>
                </a:path>
                <a:path w="650240" h="650239">
                  <a:moveTo>
                    <a:pt x="431304" y="540766"/>
                  </a:moveTo>
                  <a:lnTo>
                    <a:pt x="456006" y="481838"/>
                  </a:lnTo>
                </a:path>
                <a:path w="650240" h="650239">
                  <a:moveTo>
                    <a:pt x="456006" y="481838"/>
                  </a:moveTo>
                  <a:lnTo>
                    <a:pt x="472719" y="420243"/>
                  </a:lnTo>
                </a:path>
                <a:path w="650240" h="650239">
                  <a:moveTo>
                    <a:pt x="472719" y="420243"/>
                  </a:moveTo>
                  <a:lnTo>
                    <a:pt x="481152" y="356997"/>
                  </a:lnTo>
                </a:path>
                <a:path w="650240" h="650239">
                  <a:moveTo>
                    <a:pt x="481152" y="356997"/>
                  </a:moveTo>
                  <a:lnTo>
                    <a:pt x="481152" y="293116"/>
                  </a:lnTo>
                </a:path>
                <a:path w="650240" h="650239">
                  <a:moveTo>
                    <a:pt x="481152" y="293116"/>
                  </a:moveTo>
                  <a:lnTo>
                    <a:pt x="472719" y="229869"/>
                  </a:lnTo>
                </a:path>
                <a:path w="650240" h="650239">
                  <a:moveTo>
                    <a:pt x="472719" y="229869"/>
                  </a:moveTo>
                  <a:lnTo>
                    <a:pt x="456006" y="168275"/>
                  </a:lnTo>
                </a:path>
                <a:path w="650240" h="650239">
                  <a:moveTo>
                    <a:pt x="456006" y="168275"/>
                  </a:moveTo>
                  <a:lnTo>
                    <a:pt x="431304" y="1094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568" y="4652772"/>
              <a:ext cx="214884" cy="141731"/>
            </a:xfrm>
            <a:prstGeom prst="rect">
              <a:avLst/>
            </a:prstGeom>
          </p:spPr>
        </p:pic>
      </p:grpSp>
      <p:pic>
        <p:nvPicPr>
          <p:cNvPr id="62" name="object 6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22007" y="2103119"/>
            <a:ext cx="219455" cy="140208"/>
          </a:xfrm>
          <a:prstGeom prst="rect">
            <a:avLst/>
          </a:prstGeom>
        </p:spPr>
      </p:pic>
      <p:sp>
        <p:nvSpPr>
          <p:cNvPr id="63" name="object 63" descr=""/>
          <p:cNvSpPr/>
          <p:nvPr/>
        </p:nvSpPr>
        <p:spPr>
          <a:xfrm>
            <a:off x="4030979" y="3898391"/>
            <a:ext cx="202565" cy="301625"/>
          </a:xfrm>
          <a:custGeom>
            <a:avLst/>
            <a:gdLst/>
            <a:ahLst/>
            <a:cxnLst/>
            <a:rect l="l" t="t" r="r" b="b"/>
            <a:pathLst>
              <a:path w="202564" h="301625">
                <a:moveTo>
                  <a:pt x="0" y="301625"/>
                </a:moveTo>
                <a:lnTo>
                  <a:pt x="2025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4" name="object 6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22747" y="3096767"/>
            <a:ext cx="3610355" cy="3096768"/>
          </a:xfrm>
          <a:prstGeom prst="rect">
            <a:avLst/>
          </a:prstGeom>
        </p:spPr>
      </p:pic>
      <p:grpSp>
        <p:nvGrpSpPr>
          <p:cNvPr id="65" name="object 65" descr=""/>
          <p:cNvGrpSpPr/>
          <p:nvPr/>
        </p:nvGrpSpPr>
        <p:grpSpPr>
          <a:xfrm>
            <a:off x="3837432" y="4085844"/>
            <a:ext cx="539750" cy="277495"/>
            <a:chOff x="3837432" y="4085844"/>
            <a:chExt cx="539750" cy="277495"/>
          </a:xfrm>
        </p:grpSpPr>
        <p:sp>
          <p:nvSpPr>
            <p:cNvPr id="66" name="object 66" descr=""/>
            <p:cNvSpPr/>
            <p:nvPr/>
          </p:nvSpPr>
          <p:spPr>
            <a:xfrm>
              <a:off x="4030980" y="4087368"/>
              <a:ext cx="344805" cy="112395"/>
            </a:xfrm>
            <a:custGeom>
              <a:avLst/>
              <a:gdLst/>
              <a:ahLst/>
              <a:cxnLst/>
              <a:rect l="l" t="t" r="r" b="b"/>
              <a:pathLst>
                <a:path w="344804" h="112395">
                  <a:moveTo>
                    <a:pt x="344297" y="94742"/>
                  </a:moveTo>
                  <a:lnTo>
                    <a:pt x="0" y="112395"/>
                  </a:lnTo>
                </a:path>
                <a:path w="344804" h="112395">
                  <a:moveTo>
                    <a:pt x="130810" y="80645"/>
                  </a:moveTo>
                  <a:lnTo>
                    <a:pt x="134366" y="105537"/>
                  </a:lnTo>
                </a:path>
                <a:path w="344804" h="112395">
                  <a:moveTo>
                    <a:pt x="130810" y="80645"/>
                  </a:moveTo>
                  <a:lnTo>
                    <a:pt x="122809" y="56896"/>
                  </a:lnTo>
                </a:path>
                <a:path w="344804" h="112395">
                  <a:moveTo>
                    <a:pt x="122809" y="56896"/>
                  </a:moveTo>
                  <a:lnTo>
                    <a:pt x="110490" y="35052"/>
                  </a:lnTo>
                </a:path>
                <a:path w="344804" h="112395">
                  <a:moveTo>
                    <a:pt x="110490" y="35052"/>
                  </a:moveTo>
                  <a:lnTo>
                    <a:pt x="94487" y="15875"/>
                  </a:lnTo>
                </a:path>
                <a:path w="344804" h="112395">
                  <a:moveTo>
                    <a:pt x="94487" y="15875"/>
                  </a:moveTo>
                  <a:lnTo>
                    <a:pt x="7518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37432" y="4186428"/>
              <a:ext cx="210312" cy="176784"/>
            </a:xfrm>
            <a:prstGeom prst="rect">
              <a:avLst/>
            </a:prstGeom>
          </p:spPr>
        </p:pic>
      </p:grpSp>
      <p:grpSp>
        <p:nvGrpSpPr>
          <p:cNvPr id="68" name="object 68" descr=""/>
          <p:cNvGrpSpPr/>
          <p:nvPr/>
        </p:nvGrpSpPr>
        <p:grpSpPr>
          <a:xfrm>
            <a:off x="3169920" y="4543044"/>
            <a:ext cx="546100" cy="321945"/>
            <a:chOff x="3169920" y="4543044"/>
            <a:chExt cx="546100" cy="321945"/>
          </a:xfrm>
        </p:grpSpPr>
        <p:sp>
          <p:nvSpPr>
            <p:cNvPr id="69" name="object 69" descr=""/>
            <p:cNvSpPr/>
            <p:nvPr/>
          </p:nvSpPr>
          <p:spPr>
            <a:xfrm>
              <a:off x="3171444" y="4544568"/>
              <a:ext cx="325755" cy="318770"/>
            </a:xfrm>
            <a:custGeom>
              <a:avLst/>
              <a:gdLst/>
              <a:ahLst/>
              <a:cxnLst/>
              <a:rect l="l" t="t" r="r" b="b"/>
              <a:pathLst>
                <a:path w="325754" h="318770">
                  <a:moveTo>
                    <a:pt x="0" y="318262"/>
                  </a:moveTo>
                  <a:lnTo>
                    <a:pt x="325501" y="155194"/>
                  </a:lnTo>
                </a:path>
                <a:path w="325754" h="318770">
                  <a:moveTo>
                    <a:pt x="325501" y="155194"/>
                  </a:moveTo>
                  <a:lnTo>
                    <a:pt x="15875" y="0"/>
                  </a:lnTo>
                </a:path>
                <a:path w="325754" h="318770">
                  <a:moveTo>
                    <a:pt x="204596" y="94615"/>
                  </a:moveTo>
                  <a:lnTo>
                    <a:pt x="195580" y="117983"/>
                  </a:lnTo>
                </a:path>
                <a:path w="325754" h="318770">
                  <a:moveTo>
                    <a:pt x="195580" y="117983"/>
                  </a:moveTo>
                  <a:lnTo>
                    <a:pt x="191007" y="142621"/>
                  </a:lnTo>
                </a:path>
                <a:path w="325754" h="318770">
                  <a:moveTo>
                    <a:pt x="191007" y="142621"/>
                  </a:moveTo>
                  <a:lnTo>
                    <a:pt x="191007" y="167640"/>
                  </a:lnTo>
                </a:path>
                <a:path w="325754" h="318770">
                  <a:moveTo>
                    <a:pt x="191007" y="167640"/>
                  </a:moveTo>
                  <a:lnTo>
                    <a:pt x="195580" y="192278"/>
                  </a:lnTo>
                </a:path>
                <a:path w="325754" h="318770">
                  <a:moveTo>
                    <a:pt x="195580" y="192278"/>
                  </a:moveTo>
                  <a:lnTo>
                    <a:pt x="204596" y="2156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99104" y="4578096"/>
              <a:ext cx="216408" cy="79248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96056" y="4724400"/>
              <a:ext cx="219455" cy="140207"/>
            </a:xfrm>
            <a:prstGeom prst="rect">
              <a:avLst/>
            </a:prstGeom>
          </p:spPr>
        </p:pic>
      </p:grpSp>
      <p:grpSp>
        <p:nvGrpSpPr>
          <p:cNvPr id="72" name="object 72" descr=""/>
          <p:cNvGrpSpPr/>
          <p:nvPr/>
        </p:nvGrpSpPr>
        <p:grpSpPr>
          <a:xfrm>
            <a:off x="4113276" y="5038344"/>
            <a:ext cx="553085" cy="481330"/>
            <a:chOff x="4113276" y="5038344"/>
            <a:chExt cx="553085" cy="481330"/>
          </a:xfrm>
        </p:grpSpPr>
        <p:sp>
          <p:nvSpPr>
            <p:cNvPr id="73" name="object 73" descr=""/>
            <p:cNvSpPr/>
            <p:nvPr/>
          </p:nvSpPr>
          <p:spPr>
            <a:xfrm>
              <a:off x="4314444" y="5195316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0" y="0"/>
                  </a:moveTo>
                  <a:lnTo>
                    <a:pt x="350392" y="100838"/>
                  </a:lnTo>
                </a:path>
                <a:path w="350520" h="323214">
                  <a:moveTo>
                    <a:pt x="122808" y="322707"/>
                  </a:moveTo>
                  <a:lnTo>
                    <a:pt x="0" y="0"/>
                  </a:lnTo>
                </a:path>
                <a:path w="350520" h="323214">
                  <a:moveTo>
                    <a:pt x="47878" y="125984"/>
                  </a:moveTo>
                  <a:lnTo>
                    <a:pt x="70484" y="115062"/>
                  </a:lnTo>
                </a:path>
                <a:path w="350520" h="323214">
                  <a:moveTo>
                    <a:pt x="70484" y="115062"/>
                  </a:moveTo>
                  <a:lnTo>
                    <a:pt x="90550" y="100076"/>
                  </a:lnTo>
                </a:path>
                <a:path w="350520" h="323214">
                  <a:moveTo>
                    <a:pt x="90550" y="100076"/>
                  </a:moveTo>
                  <a:lnTo>
                    <a:pt x="107568" y="81788"/>
                  </a:lnTo>
                </a:path>
                <a:path w="350520" h="323214">
                  <a:moveTo>
                    <a:pt x="107568" y="81788"/>
                  </a:moveTo>
                  <a:lnTo>
                    <a:pt x="120903" y="60706"/>
                  </a:lnTo>
                </a:path>
                <a:path w="350520" h="323214">
                  <a:moveTo>
                    <a:pt x="120903" y="60706"/>
                  </a:moveTo>
                  <a:lnTo>
                    <a:pt x="130175" y="374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13276" y="5038344"/>
              <a:ext cx="201167" cy="195071"/>
            </a:xfrm>
            <a:prstGeom prst="rect">
              <a:avLst/>
            </a:prstGeom>
          </p:spPr>
        </p:pic>
      </p:grpSp>
      <p:grpSp>
        <p:nvGrpSpPr>
          <p:cNvPr id="75" name="object 75" descr=""/>
          <p:cNvGrpSpPr/>
          <p:nvPr/>
        </p:nvGrpSpPr>
        <p:grpSpPr>
          <a:xfrm>
            <a:off x="10288523" y="2487167"/>
            <a:ext cx="184785" cy="589280"/>
            <a:chOff x="10288523" y="2487167"/>
            <a:chExt cx="184785" cy="589280"/>
          </a:xfrm>
        </p:grpSpPr>
        <p:pic>
          <p:nvPicPr>
            <p:cNvPr id="76" name="object 7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88523" y="2487167"/>
              <a:ext cx="184403" cy="156972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88523" y="2666999"/>
              <a:ext cx="184403" cy="170687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1571" y="2868167"/>
              <a:ext cx="178307" cy="141732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10291571" y="3052514"/>
              <a:ext cx="178435" cy="24130"/>
            </a:xfrm>
            <a:custGeom>
              <a:avLst/>
              <a:gdLst/>
              <a:ahLst/>
              <a:cxnLst/>
              <a:rect l="l" t="t" r="r" b="b"/>
              <a:pathLst>
                <a:path w="178434" h="24130">
                  <a:moveTo>
                    <a:pt x="178206" y="0"/>
                  </a:moveTo>
                  <a:lnTo>
                    <a:pt x="0" y="0"/>
                  </a:lnTo>
                  <a:lnTo>
                    <a:pt x="0" y="23933"/>
                  </a:lnTo>
                  <a:lnTo>
                    <a:pt x="178206" y="23933"/>
                  </a:lnTo>
                  <a:lnTo>
                    <a:pt x="1782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0" name="object 80" descr=""/>
          <p:cNvGrpSpPr/>
          <p:nvPr/>
        </p:nvGrpSpPr>
        <p:grpSpPr>
          <a:xfrm>
            <a:off x="10288523" y="3250691"/>
            <a:ext cx="184785" cy="784860"/>
            <a:chOff x="10288523" y="3250691"/>
            <a:chExt cx="184785" cy="784860"/>
          </a:xfrm>
        </p:grpSpPr>
        <p:pic>
          <p:nvPicPr>
            <p:cNvPr id="81" name="object 8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88523" y="3250691"/>
              <a:ext cx="184403" cy="481584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88523" y="3761173"/>
              <a:ext cx="184403" cy="216466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10291571" y="4011109"/>
              <a:ext cx="178435" cy="24130"/>
            </a:xfrm>
            <a:custGeom>
              <a:avLst/>
              <a:gdLst/>
              <a:ahLst/>
              <a:cxnLst/>
              <a:rect l="l" t="t" r="r" b="b"/>
              <a:pathLst>
                <a:path w="178434" h="24129">
                  <a:moveTo>
                    <a:pt x="178206" y="0"/>
                  </a:moveTo>
                  <a:lnTo>
                    <a:pt x="0" y="0"/>
                  </a:lnTo>
                  <a:lnTo>
                    <a:pt x="0" y="23934"/>
                  </a:lnTo>
                  <a:lnTo>
                    <a:pt x="178206" y="23934"/>
                  </a:lnTo>
                  <a:lnTo>
                    <a:pt x="1782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4" name="object 84" descr=""/>
          <p:cNvGrpSpPr/>
          <p:nvPr/>
        </p:nvGrpSpPr>
        <p:grpSpPr>
          <a:xfrm>
            <a:off x="10291571" y="4146803"/>
            <a:ext cx="178435" cy="208279"/>
            <a:chOff x="10291571" y="4146803"/>
            <a:chExt cx="178435" cy="208279"/>
          </a:xfrm>
        </p:grpSpPr>
        <p:pic>
          <p:nvPicPr>
            <p:cNvPr id="85" name="object 8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291571" y="4146803"/>
              <a:ext cx="178307" cy="147827"/>
            </a:xfrm>
            <a:prstGeom prst="rect">
              <a:avLst/>
            </a:prstGeom>
          </p:spPr>
        </p:pic>
        <p:sp>
          <p:nvSpPr>
            <p:cNvPr id="86" name="object 86" descr=""/>
            <p:cNvSpPr/>
            <p:nvPr/>
          </p:nvSpPr>
          <p:spPr>
            <a:xfrm>
              <a:off x="10291571" y="4331149"/>
              <a:ext cx="178435" cy="24130"/>
            </a:xfrm>
            <a:custGeom>
              <a:avLst/>
              <a:gdLst/>
              <a:ahLst/>
              <a:cxnLst/>
              <a:rect l="l" t="t" r="r" b="b"/>
              <a:pathLst>
                <a:path w="178434" h="24129">
                  <a:moveTo>
                    <a:pt x="178206" y="0"/>
                  </a:moveTo>
                  <a:lnTo>
                    <a:pt x="0" y="0"/>
                  </a:lnTo>
                  <a:lnTo>
                    <a:pt x="0" y="23934"/>
                  </a:lnTo>
                  <a:lnTo>
                    <a:pt x="178206" y="23934"/>
                  </a:lnTo>
                  <a:lnTo>
                    <a:pt x="1782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7" name="object 87" descr=""/>
          <p:cNvGrpSpPr/>
          <p:nvPr/>
        </p:nvGrpSpPr>
        <p:grpSpPr>
          <a:xfrm>
            <a:off x="10291571" y="4466844"/>
            <a:ext cx="178435" cy="574675"/>
            <a:chOff x="10291571" y="4466844"/>
            <a:chExt cx="178435" cy="574675"/>
          </a:xfrm>
        </p:grpSpPr>
        <p:pic>
          <p:nvPicPr>
            <p:cNvPr id="88" name="object 8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91571" y="4466844"/>
              <a:ext cx="178307" cy="156971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10291571" y="4649665"/>
              <a:ext cx="178435" cy="24130"/>
            </a:xfrm>
            <a:custGeom>
              <a:avLst/>
              <a:gdLst/>
              <a:ahLst/>
              <a:cxnLst/>
              <a:rect l="l" t="t" r="r" b="b"/>
              <a:pathLst>
                <a:path w="178434" h="24129">
                  <a:moveTo>
                    <a:pt x="178206" y="0"/>
                  </a:moveTo>
                  <a:lnTo>
                    <a:pt x="0" y="0"/>
                  </a:lnTo>
                  <a:lnTo>
                    <a:pt x="0" y="23934"/>
                  </a:lnTo>
                  <a:lnTo>
                    <a:pt x="178206" y="23934"/>
                  </a:lnTo>
                  <a:lnTo>
                    <a:pt x="1782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291571" y="4715256"/>
              <a:ext cx="178307" cy="137160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91571" y="4882895"/>
              <a:ext cx="178307" cy="158495"/>
            </a:xfrm>
            <a:prstGeom prst="rect">
              <a:avLst/>
            </a:prstGeom>
          </p:spPr>
        </p:pic>
      </p:grpSp>
      <p:sp>
        <p:nvSpPr>
          <p:cNvPr id="92" name="object 92" descr=""/>
          <p:cNvSpPr/>
          <p:nvPr/>
        </p:nvSpPr>
        <p:spPr>
          <a:xfrm>
            <a:off x="10291572" y="5186171"/>
            <a:ext cx="21590" cy="10160"/>
          </a:xfrm>
          <a:custGeom>
            <a:avLst/>
            <a:gdLst/>
            <a:ahLst/>
            <a:cxnLst/>
            <a:rect l="l" t="t" r="r" b="b"/>
            <a:pathLst>
              <a:path w="21590" h="10160">
                <a:moveTo>
                  <a:pt x="21082" y="0"/>
                </a:moveTo>
                <a:lnTo>
                  <a:pt x="0" y="0"/>
                </a:lnTo>
                <a:lnTo>
                  <a:pt x="0" y="6350"/>
                </a:lnTo>
                <a:lnTo>
                  <a:pt x="0" y="10160"/>
                </a:lnTo>
                <a:lnTo>
                  <a:pt x="21082" y="10160"/>
                </a:lnTo>
                <a:lnTo>
                  <a:pt x="21082" y="6350"/>
                </a:lnTo>
                <a:lnTo>
                  <a:pt x="210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 descr=""/>
          <p:cNvSpPr/>
          <p:nvPr/>
        </p:nvSpPr>
        <p:spPr>
          <a:xfrm>
            <a:off x="10448797" y="5186171"/>
            <a:ext cx="20955" cy="6350"/>
          </a:xfrm>
          <a:custGeom>
            <a:avLst/>
            <a:gdLst/>
            <a:ahLst/>
            <a:cxnLst/>
            <a:rect l="l" t="t" r="r" b="b"/>
            <a:pathLst>
              <a:path w="20954" h="6350">
                <a:moveTo>
                  <a:pt x="0" y="6350"/>
                </a:moveTo>
                <a:lnTo>
                  <a:pt x="20954" y="6350"/>
                </a:lnTo>
                <a:lnTo>
                  <a:pt x="2095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 descr=""/>
          <p:cNvSpPr/>
          <p:nvPr/>
        </p:nvSpPr>
        <p:spPr>
          <a:xfrm>
            <a:off x="10291571" y="5088382"/>
            <a:ext cx="21590" cy="97790"/>
          </a:xfrm>
          <a:custGeom>
            <a:avLst/>
            <a:gdLst/>
            <a:ahLst/>
            <a:cxnLst/>
            <a:rect l="l" t="t" r="r" b="b"/>
            <a:pathLst>
              <a:path w="21590" h="97789">
                <a:moveTo>
                  <a:pt x="0" y="97789"/>
                </a:moveTo>
                <a:lnTo>
                  <a:pt x="21081" y="97789"/>
                </a:lnTo>
                <a:lnTo>
                  <a:pt x="21081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10373232" y="5088382"/>
            <a:ext cx="20955" cy="97790"/>
          </a:xfrm>
          <a:custGeom>
            <a:avLst/>
            <a:gdLst/>
            <a:ahLst/>
            <a:cxnLst/>
            <a:rect l="l" t="t" r="r" b="b"/>
            <a:pathLst>
              <a:path w="20954" h="97789">
                <a:moveTo>
                  <a:pt x="0" y="97789"/>
                </a:moveTo>
                <a:lnTo>
                  <a:pt x="20955" y="97789"/>
                </a:lnTo>
                <a:lnTo>
                  <a:pt x="20955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10288523" y="5064252"/>
            <a:ext cx="184785" cy="480059"/>
            <a:chOff x="10288523" y="5064252"/>
            <a:chExt cx="184785" cy="480059"/>
          </a:xfrm>
        </p:grpSpPr>
        <p:sp>
          <p:nvSpPr>
            <p:cNvPr id="97" name="object 97" descr=""/>
            <p:cNvSpPr/>
            <p:nvPr/>
          </p:nvSpPr>
          <p:spPr>
            <a:xfrm>
              <a:off x="10291572" y="5064252"/>
              <a:ext cx="178435" cy="121920"/>
            </a:xfrm>
            <a:custGeom>
              <a:avLst/>
              <a:gdLst/>
              <a:ahLst/>
              <a:cxnLst/>
              <a:rect l="l" t="t" r="r" b="b"/>
              <a:pathLst>
                <a:path w="178434" h="121920">
                  <a:moveTo>
                    <a:pt x="178181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157226" y="24130"/>
                  </a:lnTo>
                  <a:lnTo>
                    <a:pt x="157226" y="121920"/>
                  </a:lnTo>
                  <a:lnTo>
                    <a:pt x="178181" y="121920"/>
                  </a:lnTo>
                  <a:lnTo>
                    <a:pt x="178181" y="24130"/>
                  </a:lnTo>
                  <a:lnTo>
                    <a:pt x="1781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288523" y="5221224"/>
              <a:ext cx="184403" cy="323088"/>
            </a:xfrm>
            <a:prstGeom prst="rect">
              <a:avLst/>
            </a:prstGeom>
          </p:spPr>
        </p:pic>
      </p:grpSp>
      <p:sp>
        <p:nvSpPr>
          <p:cNvPr id="99" name="object 99" descr=""/>
          <p:cNvSpPr/>
          <p:nvPr/>
        </p:nvSpPr>
        <p:spPr>
          <a:xfrm>
            <a:off x="10181843" y="2372867"/>
            <a:ext cx="0" cy="3241675"/>
          </a:xfrm>
          <a:custGeom>
            <a:avLst/>
            <a:gdLst/>
            <a:ahLst/>
            <a:cxnLst/>
            <a:rect l="l" t="t" r="r" b="b"/>
            <a:pathLst>
              <a:path w="0" h="3241675">
                <a:moveTo>
                  <a:pt x="0" y="324142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5048250" y="6073902"/>
            <a:ext cx="3175" cy="36830"/>
          </a:xfrm>
          <a:custGeom>
            <a:avLst/>
            <a:gdLst/>
            <a:ahLst/>
            <a:cxnLst/>
            <a:rect l="l" t="t" r="r" b="b"/>
            <a:pathLst>
              <a:path w="3175" h="36829">
                <a:moveTo>
                  <a:pt x="2666" y="0"/>
                </a:moveTo>
                <a:lnTo>
                  <a:pt x="0" y="36322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4688585" y="6044946"/>
            <a:ext cx="3175" cy="36830"/>
          </a:xfrm>
          <a:custGeom>
            <a:avLst/>
            <a:gdLst/>
            <a:ahLst/>
            <a:cxnLst/>
            <a:rect l="l" t="t" r="r" b="b"/>
            <a:pathLst>
              <a:path w="3175" h="36829">
                <a:moveTo>
                  <a:pt x="0" y="36321"/>
                </a:moveTo>
                <a:lnTo>
                  <a:pt x="2666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5049773" y="5894070"/>
            <a:ext cx="14604" cy="179705"/>
          </a:xfrm>
          <a:custGeom>
            <a:avLst/>
            <a:gdLst/>
            <a:ahLst/>
            <a:cxnLst/>
            <a:rect l="l" t="t" r="r" b="b"/>
            <a:pathLst>
              <a:path w="14604" h="179704">
                <a:moveTo>
                  <a:pt x="0" y="179578"/>
                </a:moveTo>
                <a:lnTo>
                  <a:pt x="14604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4691634" y="5866638"/>
            <a:ext cx="14604" cy="179705"/>
          </a:xfrm>
          <a:custGeom>
            <a:avLst/>
            <a:gdLst/>
            <a:ahLst/>
            <a:cxnLst/>
            <a:rect l="l" t="t" r="r" b="b"/>
            <a:pathLst>
              <a:path w="14604" h="179704">
                <a:moveTo>
                  <a:pt x="14604" y="0"/>
                </a:moveTo>
                <a:lnTo>
                  <a:pt x="0" y="179578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1696973" y="4965953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 h="0">
                <a:moveTo>
                  <a:pt x="36321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1696973" y="4417314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 h="0">
                <a:moveTo>
                  <a:pt x="0" y="0"/>
                </a:moveTo>
                <a:lnTo>
                  <a:pt x="36321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1732026" y="496595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975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 descr=""/>
          <p:cNvSpPr/>
          <p:nvPr/>
        </p:nvSpPr>
        <p:spPr>
          <a:xfrm>
            <a:off x="1732026" y="4417314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180975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 descr=""/>
          <p:cNvSpPr/>
          <p:nvPr/>
        </p:nvSpPr>
        <p:spPr>
          <a:xfrm>
            <a:off x="8829293" y="3409950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32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 descr=""/>
          <p:cNvSpPr/>
          <p:nvPr/>
        </p:nvSpPr>
        <p:spPr>
          <a:xfrm>
            <a:off x="8829293" y="3220973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322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 descr=""/>
          <p:cNvSpPr/>
          <p:nvPr/>
        </p:nvSpPr>
        <p:spPr>
          <a:xfrm>
            <a:off x="8865869" y="3373373"/>
            <a:ext cx="179705" cy="36830"/>
          </a:xfrm>
          <a:custGeom>
            <a:avLst/>
            <a:gdLst/>
            <a:ahLst/>
            <a:cxnLst/>
            <a:rect l="l" t="t" r="r" b="b"/>
            <a:pathLst>
              <a:path w="179704" h="36829">
                <a:moveTo>
                  <a:pt x="0" y="0"/>
                </a:moveTo>
                <a:lnTo>
                  <a:pt x="0" y="36322"/>
                </a:lnTo>
              </a:path>
              <a:path w="179704" h="36829">
                <a:moveTo>
                  <a:pt x="0" y="0"/>
                </a:moveTo>
                <a:lnTo>
                  <a:pt x="17945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 descr=""/>
          <p:cNvGrpSpPr/>
          <p:nvPr/>
        </p:nvGrpSpPr>
        <p:grpSpPr>
          <a:xfrm>
            <a:off x="8827007" y="3220211"/>
            <a:ext cx="219075" cy="189230"/>
            <a:chOff x="8827007" y="3220211"/>
            <a:chExt cx="219075" cy="189230"/>
          </a:xfrm>
        </p:grpSpPr>
        <p:sp>
          <p:nvSpPr>
            <p:cNvPr id="112" name="object 112" descr=""/>
            <p:cNvSpPr/>
            <p:nvPr/>
          </p:nvSpPr>
          <p:spPr>
            <a:xfrm>
              <a:off x="8865869" y="3220973"/>
              <a:ext cx="179705" cy="36830"/>
            </a:xfrm>
            <a:custGeom>
              <a:avLst/>
              <a:gdLst/>
              <a:ahLst/>
              <a:cxnLst/>
              <a:rect l="l" t="t" r="r" b="b"/>
              <a:pathLst>
                <a:path w="179704" h="36829">
                  <a:moveTo>
                    <a:pt x="0" y="36322"/>
                  </a:moveTo>
                  <a:lnTo>
                    <a:pt x="0" y="0"/>
                  </a:lnTo>
                </a:path>
                <a:path w="179704" h="36829">
                  <a:moveTo>
                    <a:pt x="0" y="36322"/>
                  </a:moveTo>
                  <a:lnTo>
                    <a:pt x="179450" y="36322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8828531" y="3220211"/>
              <a:ext cx="215900" cy="189230"/>
            </a:xfrm>
            <a:custGeom>
              <a:avLst/>
              <a:gdLst/>
              <a:ahLst/>
              <a:cxnLst/>
              <a:rect l="l" t="t" r="r" b="b"/>
              <a:pathLst>
                <a:path w="215900" h="189229">
                  <a:moveTo>
                    <a:pt x="0" y="0"/>
                  </a:moveTo>
                  <a:lnTo>
                    <a:pt x="0" y="188849"/>
                  </a:lnTo>
                </a:path>
                <a:path w="215900" h="189229">
                  <a:moveTo>
                    <a:pt x="215900" y="152653"/>
                  </a:moveTo>
                  <a:lnTo>
                    <a:pt x="215900" y="360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 descr=""/>
          <p:cNvSpPr/>
          <p:nvPr/>
        </p:nvSpPr>
        <p:spPr>
          <a:xfrm>
            <a:off x="9009126" y="4581905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322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8829293" y="5033009"/>
            <a:ext cx="215900" cy="34925"/>
          </a:xfrm>
          <a:custGeom>
            <a:avLst/>
            <a:gdLst/>
            <a:ahLst/>
            <a:cxnLst/>
            <a:rect l="l" t="t" r="r" b="b"/>
            <a:pathLst>
              <a:path w="215900" h="34925">
                <a:moveTo>
                  <a:pt x="179831" y="34925"/>
                </a:moveTo>
                <a:lnTo>
                  <a:pt x="215900" y="34925"/>
                </a:lnTo>
              </a:path>
              <a:path w="215900" h="34925">
                <a:moveTo>
                  <a:pt x="179831" y="34925"/>
                </a:moveTo>
                <a:lnTo>
                  <a:pt x="179831" y="0"/>
                </a:lnTo>
              </a:path>
              <a:path w="215900" h="34925">
                <a:moveTo>
                  <a:pt x="179831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6" name="object 116" descr=""/>
          <p:cNvGrpSpPr/>
          <p:nvPr/>
        </p:nvGrpSpPr>
        <p:grpSpPr>
          <a:xfrm>
            <a:off x="8827007" y="4581144"/>
            <a:ext cx="219075" cy="486409"/>
            <a:chOff x="8827007" y="4581144"/>
            <a:chExt cx="219075" cy="486409"/>
          </a:xfrm>
        </p:grpSpPr>
        <p:sp>
          <p:nvSpPr>
            <p:cNvPr id="117" name="object 117" descr=""/>
            <p:cNvSpPr/>
            <p:nvPr/>
          </p:nvSpPr>
          <p:spPr>
            <a:xfrm>
              <a:off x="8829293" y="4581906"/>
              <a:ext cx="179705" cy="36830"/>
            </a:xfrm>
            <a:custGeom>
              <a:avLst/>
              <a:gdLst/>
              <a:ahLst/>
              <a:cxnLst/>
              <a:rect l="l" t="t" r="r" b="b"/>
              <a:pathLst>
                <a:path w="179704" h="36829">
                  <a:moveTo>
                    <a:pt x="179450" y="36321"/>
                  </a:moveTo>
                  <a:lnTo>
                    <a:pt x="179450" y="0"/>
                  </a:lnTo>
                </a:path>
                <a:path w="179704" h="36829">
                  <a:moveTo>
                    <a:pt x="179450" y="36321"/>
                  </a:moveTo>
                  <a:lnTo>
                    <a:pt x="0" y="36321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8828531" y="4581144"/>
              <a:ext cx="215900" cy="486409"/>
            </a:xfrm>
            <a:custGeom>
              <a:avLst/>
              <a:gdLst/>
              <a:ahLst/>
              <a:cxnLst/>
              <a:rect l="l" t="t" r="r" b="b"/>
              <a:pathLst>
                <a:path w="215900" h="486410">
                  <a:moveTo>
                    <a:pt x="215900" y="0"/>
                  </a:moveTo>
                  <a:lnTo>
                    <a:pt x="215900" y="485902"/>
                  </a:lnTo>
                </a:path>
                <a:path w="215900" h="486410">
                  <a:moveTo>
                    <a:pt x="0" y="449834"/>
                  </a:moveTo>
                  <a:lnTo>
                    <a:pt x="0" y="3594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 descr=""/>
          <p:cNvSpPr/>
          <p:nvPr/>
        </p:nvSpPr>
        <p:spPr>
          <a:xfrm>
            <a:off x="9009126" y="5360670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32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8829293" y="5731002"/>
            <a:ext cx="215900" cy="34925"/>
          </a:xfrm>
          <a:custGeom>
            <a:avLst/>
            <a:gdLst/>
            <a:ahLst/>
            <a:cxnLst/>
            <a:rect l="l" t="t" r="r" b="b"/>
            <a:pathLst>
              <a:path w="215900" h="34925">
                <a:moveTo>
                  <a:pt x="215900" y="34798"/>
                </a:moveTo>
                <a:lnTo>
                  <a:pt x="179831" y="34798"/>
                </a:lnTo>
              </a:path>
              <a:path w="215900" h="34925">
                <a:moveTo>
                  <a:pt x="179831" y="34798"/>
                </a:moveTo>
                <a:lnTo>
                  <a:pt x="179831" y="0"/>
                </a:lnTo>
              </a:path>
              <a:path w="215900" h="34925">
                <a:moveTo>
                  <a:pt x="179831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8827007" y="5359908"/>
            <a:ext cx="219075" cy="407034"/>
            <a:chOff x="8827007" y="5359908"/>
            <a:chExt cx="219075" cy="407034"/>
          </a:xfrm>
        </p:grpSpPr>
        <p:sp>
          <p:nvSpPr>
            <p:cNvPr id="122" name="object 122" descr=""/>
            <p:cNvSpPr/>
            <p:nvPr/>
          </p:nvSpPr>
          <p:spPr>
            <a:xfrm>
              <a:off x="8829293" y="5360670"/>
              <a:ext cx="179705" cy="36830"/>
            </a:xfrm>
            <a:custGeom>
              <a:avLst/>
              <a:gdLst/>
              <a:ahLst/>
              <a:cxnLst/>
              <a:rect l="l" t="t" r="r" b="b"/>
              <a:pathLst>
                <a:path w="179704" h="36829">
                  <a:moveTo>
                    <a:pt x="179450" y="36322"/>
                  </a:moveTo>
                  <a:lnTo>
                    <a:pt x="179450" y="0"/>
                  </a:lnTo>
                </a:path>
                <a:path w="179704" h="36829">
                  <a:moveTo>
                    <a:pt x="179450" y="36322"/>
                  </a:moveTo>
                  <a:lnTo>
                    <a:pt x="0" y="36322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8828531" y="5359908"/>
              <a:ext cx="215900" cy="407034"/>
            </a:xfrm>
            <a:custGeom>
              <a:avLst/>
              <a:gdLst/>
              <a:ahLst/>
              <a:cxnLst/>
              <a:rect l="l" t="t" r="r" b="b"/>
              <a:pathLst>
                <a:path w="215900" h="407035">
                  <a:moveTo>
                    <a:pt x="215900" y="0"/>
                  </a:moveTo>
                  <a:lnTo>
                    <a:pt x="215900" y="406526"/>
                  </a:lnTo>
                </a:path>
                <a:path w="215900" h="407035">
                  <a:moveTo>
                    <a:pt x="0" y="370458"/>
                  </a:moveTo>
                  <a:lnTo>
                    <a:pt x="0" y="360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/>
          <p:nvPr/>
        </p:nvSpPr>
        <p:spPr>
          <a:xfrm>
            <a:off x="3635502" y="497662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322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3635502" y="4409694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36322" y="0"/>
                </a:lnTo>
              </a:path>
              <a:path w="73025" h="0">
                <a:moveTo>
                  <a:pt x="36322" y="0"/>
                </a:moveTo>
                <a:lnTo>
                  <a:pt x="72771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3672078" y="497662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322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439917" y="4975097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32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439917" y="4408170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36322" y="0"/>
                </a:moveTo>
                <a:lnTo>
                  <a:pt x="0" y="0"/>
                </a:lnTo>
              </a:path>
              <a:path w="73025" h="0">
                <a:moveTo>
                  <a:pt x="36322" y="0"/>
                </a:moveTo>
                <a:lnTo>
                  <a:pt x="72771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476494" y="4975097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321" y="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1913382" y="3233166"/>
            <a:ext cx="0" cy="330835"/>
          </a:xfrm>
          <a:custGeom>
            <a:avLst/>
            <a:gdLst/>
            <a:ahLst/>
            <a:cxnLst/>
            <a:rect l="l" t="t" r="r" b="b"/>
            <a:pathLst>
              <a:path w="0" h="330835">
                <a:moveTo>
                  <a:pt x="0" y="330581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1696973" y="3233166"/>
            <a:ext cx="215900" cy="330835"/>
          </a:xfrm>
          <a:custGeom>
            <a:avLst/>
            <a:gdLst/>
            <a:ahLst/>
            <a:cxnLst/>
            <a:rect l="l" t="t" r="r" b="b"/>
            <a:pathLst>
              <a:path w="215900" h="330835">
                <a:moveTo>
                  <a:pt x="0" y="0"/>
                </a:moveTo>
                <a:lnTo>
                  <a:pt x="0" y="330581"/>
                </a:lnTo>
              </a:path>
              <a:path w="215900" h="330835">
                <a:moveTo>
                  <a:pt x="0" y="0"/>
                </a:moveTo>
                <a:lnTo>
                  <a:pt x="21590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2" name="object 132" descr=""/>
          <p:cNvGrpSpPr/>
          <p:nvPr/>
        </p:nvGrpSpPr>
        <p:grpSpPr>
          <a:xfrm>
            <a:off x="0" y="0"/>
            <a:ext cx="10671175" cy="7417434"/>
            <a:chOff x="0" y="0"/>
            <a:chExt cx="10671175" cy="7417434"/>
          </a:xfrm>
        </p:grpSpPr>
        <p:sp>
          <p:nvSpPr>
            <p:cNvPr id="133" name="object 133" descr=""/>
            <p:cNvSpPr/>
            <p:nvPr/>
          </p:nvSpPr>
          <p:spPr>
            <a:xfrm>
              <a:off x="0" y="0"/>
              <a:ext cx="10669905" cy="7416165"/>
            </a:xfrm>
            <a:custGeom>
              <a:avLst/>
              <a:gdLst/>
              <a:ahLst/>
              <a:cxnLst/>
              <a:rect l="l" t="t" r="r" b="b"/>
              <a:pathLst>
                <a:path w="10669905" h="7416165">
                  <a:moveTo>
                    <a:pt x="0" y="7415618"/>
                  </a:moveTo>
                  <a:lnTo>
                    <a:pt x="10669524" y="7415618"/>
                  </a:lnTo>
                </a:path>
                <a:path w="10669905" h="7416165">
                  <a:moveTo>
                    <a:pt x="10669524" y="7415618"/>
                  </a:moveTo>
                  <a:lnTo>
                    <a:pt x="106695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7678673" y="1297685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w="0" h="18415">
                  <a:moveTo>
                    <a:pt x="0" y="0"/>
                  </a:moveTo>
                  <a:lnTo>
                    <a:pt x="0" y="17906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7559040" y="580643"/>
              <a:ext cx="1449070" cy="716280"/>
            </a:xfrm>
            <a:custGeom>
              <a:avLst/>
              <a:gdLst/>
              <a:ahLst/>
              <a:cxnLst/>
              <a:rect l="l" t="t" r="r" b="b"/>
              <a:pathLst>
                <a:path w="1449070" h="716280">
                  <a:moveTo>
                    <a:pt x="1183258" y="0"/>
                  </a:moveTo>
                  <a:lnTo>
                    <a:pt x="1448688" y="0"/>
                  </a:lnTo>
                </a:path>
                <a:path w="1449070" h="716280">
                  <a:moveTo>
                    <a:pt x="1376679" y="0"/>
                  </a:moveTo>
                  <a:lnTo>
                    <a:pt x="1183258" y="0"/>
                  </a:lnTo>
                </a:path>
                <a:path w="1449070" h="716280">
                  <a:moveTo>
                    <a:pt x="225805" y="0"/>
                  </a:moveTo>
                  <a:lnTo>
                    <a:pt x="225805" y="716026"/>
                  </a:lnTo>
                </a:path>
                <a:path w="1449070" h="716280">
                  <a:moveTo>
                    <a:pt x="333882" y="716026"/>
                  </a:moveTo>
                  <a:lnTo>
                    <a:pt x="333882" y="0"/>
                  </a:lnTo>
                </a:path>
                <a:path w="1449070" h="716280">
                  <a:moveTo>
                    <a:pt x="441832" y="0"/>
                  </a:moveTo>
                  <a:lnTo>
                    <a:pt x="441832" y="716026"/>
                  </a:lnTo>
                </a:path>
                <a:path w="1449070" h="716280">
                  <a:moveTo>
                    <a:pt x="549782" y="716026"/>
                  </a:moveTo>
                  <a:lnTo>
                    <a:pt x="549782" y="0"/>
                  </a:lnTo>
                </a:path>
                <a:path w="1449070" h="716280">
                  <a:moveTo>
                    <a:pt x="657732" y="0"/>
                  </a:moveTo>
                  <a:lnTo>
                    <a:pt x="657732" y="716026"/>
                  </a:lnTo>
                </a:path>
                <a:path w="1449070" h="716280">
                  <a:moveTo>
                    <a:pt x="765682" y="716026"/>
                  </a:moveTo>
                  <a:lnTo>
                    <a:pt x="765682" y="0"/>
                  </a:lnTo>
                </a:path>
                <a:path w="1449070" h="716280">
                  <a:moveTo>
                    <a:pt x="873759" y="0"/>
                  </a:moveTo>
                  <a:lnTo>
                    <a:pt x="873759" y="716026"/>
                  </a:lnTo>
                </a:path>
                <a:path w="1449070" h="716280">
                  <a:moveTo>
                    <a:pt x="981709" y="716026"/>
                  </a:moveTo>
                  <a:lnTo>
                    <a:pt x="981709" y="0"/>
                  </a:lnTo>
                </a:path>
                <a:path w="1449070" h="716280">
                  <a:moveTo>
                    <a:pt x="1089659" y="0"/>
                  </a:moveTo>
                  <a:lnTo>
                    <a:pt x="1089659" y="716026"/>
                  </a:lnTo>
                </a:path>
                <a:path w="1449070" h="716280">
                  <a:moveTo>
                    <a:pt x="1197609" y="716026"/>
                  </a:moveTo>
                  <a:lnTo>
                    <a:pt x="1197609" y="0"/>
                  </a:lnTo>
                </a:path>
                <a:path w="1449070" h="716280">
                  <a:moveTo>
                    <a:pt x="0" y="261747"/>
                  </a:moveTo>
                  <a:lnTo>
                    <a:pt x="0" y="424179"/>
                  </a:lnTo>
                </a:path>
                <a:path w="1449070" h="716280">
                  <a:moveTo>
                    <a:pt x="117855" y="716026"/>
                  </a:moveTo>
                  <a:lnTo>
                    <a:pt x="117855" y="0"/>
                  </a:lnTo>
                </a:path>
                <a:path w="1449070" h="716280">
                  <a:moveTo>
                    <a:pt x="117855" y="0"/>
                  </a:moveTo>
                  <a:lnTo>
                    <a:pt x="13766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7678673" y="581405"/>
              <a:ext cx="1330325" cy="2450465"/>
            </a:xfrm>
            <a:custGeom>
              <a:avLst/>
              <a:gdLst/>
              <a:ahLst/>
              <a:cxnLst/>
              <a:rect l="l" t="t" r="r" b="b"/>
              <a:pathLst>
                <a:path w="1330325" h="2450465">
                  <a:moveTo>
                    <a:pt x="1258061" y="716533"/>
                  </a:moveTo>
                  <a:lnTo>
                    <a:pt x="0" y="716533"/>
                  </a:lnTo>
                </a:path>
                <a:path w="1330325" h="2450465">
                  <a:moveTo>
                    <a:pt x="0" y="734567"/>
                  </a:moveTo>
                  <a:lnTo>
                    <a:pt x="1258061" y="734567"/>
                  </a:lnTo>
                </a:path>
                <a:path w="1330325" h="2450465">
                  <a:moveTo>
                    <a:pt x="1258061" y="734567"/>
                  </a:moveTo>
                  <a:lnTo>
                    <a:pt x="1258061" y="716533"/>
                  </a:lnTo>
                </a:path>
                <a:path w="1330325" h="2450465">
                  <a:moveTo>
                    <a:pt x="1258061" y="0"/>
                  </a:moveTo>
                  <a:lnTo>
                    <a:pt x="1258061" y="2450210"/>
                  </a:lnTo>
                </a:path>
                <a:path w="1330325" h="2450465">
                  <a:moveTo>
                    <a:pt x="1330071" y="2450210"/>
                  </a:moveTo>
                  <a:lnTo>
                    <a:pt x="1330071" y="0"/>
                  </a:lnTo>
                </a:path>
                <a:path w="1330325" h="2450465">
                  <a:moveTo>
                    <a:pt x="1330071" y="0"/>
                  </a:moveTo>
                  <a:lnTo>
                    <a:pt x="1258061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7429500" y="856488"/>
              <a:ext cx="1575435" cy="164465"/>
            </a:xfrm>
            <a:custGeom>
              <a:avLst/>
              <a:gdLst/>
              <a:ahLst/>
              <a:cxnLst/>
              <a:rect l="l" t="t" r="r" b="b"/>
              <a:pathLst>
                <a:path w="1575434" h="164465">
                  <a:moveTo>
                    <a:pt x="1575434" y="78867"/>
                  </a:moveTo>
                  <a:lnTo>
                    <a:pt x="0" y="78867"/>
                  </a:lnTo>
                </a:path>
                <a:path w="1575434" h="164465">
                  <a:moveTo>
                    <a:pt x="0" y="78867"/>
                  </a:moveTo>
                  <a:lnTo>
                    <a:pt x="218313" y="0"/>
                  </a:lnTo>
                </a:path>
                <a:path w="1575434" h="164465">
                  <a:moveTo>
                    <a:pt x="218313" y="163956"/>
                  </a:moveTo>
                  <a:lnTo>
                    <a:pt x="0" y="788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749" y="3732021"/>
            <a:ext cx="165735" cy="9652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5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668002" y="2177288"/>
            <a:ext cx="177800" cy="317563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RILIEVO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-20" b="1">
                <a:latin typeface="Calibri"/>
                <a:cs typeface="Calibri"/>
              </a:rPr>
              <a:t>FOTOGRAFICO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DELL’ALLOGGIO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STAGGITO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386833" y="1672844"/>
            <a:ext cx="177800" cy="179451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n.1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Vista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fabbricato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8321" y="1741423"/>
            <a:ext cx="177800" cy="204216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2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Ingresso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fabbricato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4776" y="1703832"/>
            <a:ext cx="4559808" cy="414832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6924" y="1708404"/>
            <a:ext cx="2667000" cy="41422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749" y="3732021"/>
            <a:ext cx="165735" cy="9652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5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162294" y="1637791"/>
            <a:ext cx="177800" cy="202882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3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Terrazzo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condominiale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33397" y="1637791"/>
            <a:ext cx="177800" cy="180530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4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Ingresso/soggiorno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0235" y="1635251"/>
            <a:ext cx="3104388" cy="414223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3244" y="1650491"/>
            <a:ext cx="3102863" cy="41422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749" y="3732021"/>
            <a:ext cx="165735" cy="9652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5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842253" y="1637791"/>
            <a:ext cx="177800" cy="91503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5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Vista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842253" y="2613151"/>
            <a:ext cx="177800" cy="122174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 b="1">
                <a:latin typeface="Calibri"/>
                <a:cs typeface="Calibri"/>
              </a:rPr>
              <a:t>Ingresso/soggiorno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723770" y="1672844"/>
            <a:ext cx="177800" cy="314960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6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Versante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destro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dell’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Ingresso/soggiorno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84391" y="1601723"/>
            <a:ext cx="3103245" cy="4140835"/>
            <a:chOff x="6184391" y="1601723"/>
            <a:chExt cx="3103245" cy="414083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4391" y="1601723"/>
              <a:ext cx="3102864" cy="414070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60791" y="3933444"/>
              <a:ext cx="304800" cy="710183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2020823" y="1667255"/>
            <a:ext cx="3114040" cy="4154804"/>
            <a:chOff x="2020823" y="1667255"/>
            <a:chExt cx="3114040" cy="4154804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0823" y="1667255"/>
              <a:ext cx="3113531" cy="415442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2191" y="1900427"/>
              <a:ext cx="304800" cy="7132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749" y="3732021"/>
            <a:ext cx="165735" cy="9652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50">
                <a:latin typeface="Calibri"/>
                <a:cs typeface="Calibri"/>
              </a:rPr>
              <a:t>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16929" y="1741423"/>
            <a:ext cx="177800" cy="278828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7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Corridoio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porte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delle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due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vanelle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778812" y="1707895"/>
            <a:ext cx="178435" cy="319595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8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Vanella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sul </a:t>
            </a:r>
            <a:r>
              <a:rPr dirty="0" sz="1200" spc="-10" b="1">
                <a:latin typeface="Calibri"/>
                <a:cs typeface="Calibri"/>
              </a:rPr>
              <a:t>versante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sinistra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corridoio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9444" y="1761744"/>
            <a:ext cx="3041904" cy="4059936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2077211" y="1708404"/>
            <a:ext cx="3130550" cy="4200525"/>
            <a:chOff x="2077211" y="1708404"/>
            <a:chExt cx="3130550" cy="420052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7211" y="1708404"/>
              <a:ext cx="3130295" cy="420014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705861" y="2486406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05861" y="2486406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3"/>
                  </a:lnTo>
                  <a:lnTo>
                    <a:pt x="100793" y="418154"/>
                  </a:lnTo>
                  <a:lnTo>
                    <a:pt x="66960" y="390239"/>
                  </a:lnTo>
                  <a:lnTo>
                    <a:pt x="39045" y="356406"/>
                  </a:lnTo>
                  <a:lnTo>
                    <a:pt x="17966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749" y="3732021"/>
            <a:ext cx="165735" cy="9652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50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875782" y="1672844"/>
            <a:ext cx="177800" cy="314515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9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Vanella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sul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versante</a:t>
            </a:r>
            <a:r>
              <a:rPr dirty="0" sz="1200" spc="-5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destro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corridoio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30807" y="1604263"/>
            <a:ext cx="177800" cy="505777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10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Camera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da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letto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con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balcone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prospettante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sul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Corso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Vitt.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Emanuele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spc="-25" b="1">
                <a:latin typeface="Calibri"/>
                <a:cs typeface="Calibri"/>
              </a:rPr>
              <a:t>3’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3723" y="1667255"/>
            <a:ext cx="3087624" cy="4120896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927860" y="1635251"/>
            <a:ext cx="3240405" cy="4323715"/>
            <a:chOff x="1927860" y="1635251"/>
            <a:chExt cx="3240405" cy="432371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7860" y="1635251"/>
              <a:ext cx="3240023" cy="432358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5472" y="2555747"/>
              <a:ext cx="304800" cy="7132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749" y="3732021"/>
            <a:ext cx="165735" cy="9652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50">
                <a:latin typeface="Calibri"/>
                <a:cs typeface="Calibri"/>
              </a:rPr>
              <a:t>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69102" y="1637791"/>
            <a:ext cx="177800" cy="114363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11.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Cucina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21484" y="1707895"/>
            <a:ext cx="178435" cy="220091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12.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Vano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adibito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cucinino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5520" y="1667255"/>
            <a:ext cx="3229355" cy="430834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8360" y="1685544"/>
            <a:ext cx="3227832" cy="43068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749" y="3732021"/>
            <a:ext cx="165735" cy="9652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50">
                <a:latin typeface="Calibri"/>
                <a:cs typeface="Calibri"/>
              </a:rPr>
              <a:t>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121146" y="1672844"/>
            <a:ext cx="177800" cy="111188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13.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20" b="1">
                <a:latin typeface="Calibri"/>
                <a:cs typeface="Calibri"/>
              </a:rPr>
              <a:t>Bagno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74419" y="1672844"/>
            <a:ext cx="177800" cy="111188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Foto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14.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20" b="1">
                <a:latin typeface="Calibri"/>
                <a:cs typeface="Calibri"/>
              </a:rPr>
              <a:t>Bagno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2135" y="1667255"/>
            <a:ext cx="3159252" cy="421538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6044" y="1667255"/>
            <a:ext cx="3233928" cy="43159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Roberto D'errico</dc:creator>
  <dcterms:created xsi:type="dcterms:W3CDTF">2025-04-09T17:36:43Z</dcterms:created>
  <dcterms:modified xsi:type="dcterms:W3CDTF">2025-04-09T17:36:43Z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2025-04-08T00:00:00Z</vt:filetime>
  </property>
  <property fmtid="{D5CDD505-2E9C-101B-9397-08002B2CF9AE}" pid="3" name="Creator">
    <vt:lpwstr>Microsoft® PowerPoint® per Office 365</vt:lpwstr>
  </property>
  <property fmtid="{D5CDD505-2E9C-101B-9397-08002B2CF9AE}" pid="4" name="LastSaved">
    <vt:filetime>2025-04-09T00:00:00Z</vt:filetime>
  </property>
  <property fmtid="{D5CDD505-2E9C-101B-9397-08002B2CF9AE}" pid="5" name="Producer">
    <vt:lpwstr>Microsoft® PowerPoint® per Office 365</vt:lpwstr>
  </property>
</Properties>
</file>